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9238-E234-4D00-8235-AD2E39FAF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75463-EF7B-48C6-A33A-406A98A1C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F5A72-5C00-4FD8-8BD0-B5D6062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D8501-EA68-41FE-BA05-2BFD702F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D694C-3642-4B2E-8374-D4F05FA7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32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2EDD-6BD9-498C-BC01-FE04281C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7468F-EFFD-422C-8E48-7B57C9868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BABD8-F0BC-4DD6-9632-5B0A3EE8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BA8DE-4F9A-4E7E-87C7-4BF2ED4D8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47DB-FDF7-4C28-9A1B-6B0C61A3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2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43A22-3E55-42FA-B3BD-02520B873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F13D2-00AA-4E04-BCEA-F12A2C4E5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F378-5D27-4036-8063-CC148AF6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AE5EF-AE46-431D-B5E3-F74445BF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7009-4215-4DCB-BEA5-4BFDF661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9894-95C7-45C0-8305-2C33DC54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404E3-1F0C-4FA0-BEAB-CF6F8C29E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A2859-9438-4842-BE00-2A1C07D8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17B14-113F-4666-8AAF-07A31FE0F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8CD54-A0E7-4D00-9AF8-C72CF3CA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0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4757-30E2-455C-9834-BFF37B5B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12C81-AF35-4493-A9A6-1A9DB3B8A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85BBB-DBC7-477F-A6FE-837C3BAC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DECE2-F506-4F7A-864C-26FA1105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5108-F206-4CF5-B08D-FBC849B1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5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75EE-D380-4362-90CD-8D59C6CA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CD6D-C803-4740-8DDB-9DD8B295E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06CCB-1309-434E-BA0C-86045A29B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C26C6-AAA1-432B-A97B-FA806A31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38CB3-1313-46CE-A010-6103DEA56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4B0D1-1039-4F05-91E4-31AAA446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6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9E37-D016-4188-8D81-97F5CA49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557AD-C6C8-4872-8566-1CEADFEB5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983F-567C-492D-A203-88101AEAF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D974AA-7C0C-4967-BDE3-3FE2C19FB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D79AC-5E6E-48B0-82A2-786F0A8F7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A4A74-B65B-4567-BE0E-CE04652C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1D97C-2ACC-435D-81A0-8E3F1C7C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791B2-B2C3-40F1-8F40-04A33873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9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6B91-CF91-4731-B28A-079C0F81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1E076-FADE-43CE-94DD-D4342E958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D59BCF-408C-475A-9123-A6483242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63D27-2CBE-4C15-ABDE-BC99A06D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8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695DF1-9724-4922-8D8C-49965350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869F1-59F8-488D-BA47-77EF43F83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80883-479E-4DC2-B6AC-A6B09394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8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1BF8-885F-4DE9-8BD1-0D36576C7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C172-D21F-4C3A-945A-761FD76F6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4107F-32CA-416F-B2CF-743C9963C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81E5B-05BD-4492-9248-DD0B176A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8313E-D677-4C72-890B-41153107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5CFAF-768E-42C1-9BE5-AE932DE4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D279-59BB-4D80-9A9D-633773F2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684AE9-1D77-411F-8140-7249095E4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9C947-6EC6-4778-BA7E-75308F079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D08A6-D29F-426C-8287-9D82CEA1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9BEC9-C2B0-4EA7-8120-BF28DE31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05F15-6E31-47CA-979A-CE783ECF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911532-8D80-4058-BB0F-00B970BC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86109-8460-4843-AF4A-9F3FF348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05317-9FDA-4950-AC79-B2B06D26F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063BF-0F9C-4DDC-AF43-9E80C8662D44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9BB82-6B7C-4984-A8DC-2E5723711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DB722-B1CD-48B1-8E8A-A30FB97C2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49586-ED7A-466F-80C4-DB14741DB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DED0D-C85D-4042-9E74-0344EC5BA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A9EBF-819F-4C6E-BCA1-E7E601C40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9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EFEF2-0432-45C9-BB80-AFFD41425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3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ECA15E-2426-4F43-A14D-C8CFEB18B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8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2886D-3F45-439C-99A0-B9E7E288D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87796-B5CA-4512-B404-74B9FC20B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F37D2-B705-4EB7-A021-3CC40F2EE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6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3055F-3E76-4E6C-96BA-DECE541B0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6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EC967-9DF4-4DB2-9E9A-C5851F8E5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0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Hazel</dc:creator>
  <cp:lastModifiedBy>Liu Hazel</cp:lastModifiedBy>
  <cp:revision>2</cp:revision>
  <dcterms:created xsi:type="dcterms:W3CDTF">2020-12-03T10:09:57Z</dcterms:created>
  <dcterms:modified xsi:type="dcterms:W3CDTF">2020-12-03T10:13:06Z</dcterms:modified>
</cp:coreProperties>
</file>